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4" r:id="rId5"/>
    <p:sldId id="265" r:id="rId6"/>
    <p:sldId id="266" r:id="rId7"/>
    <p:sldId id="258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2052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9E94-0CE0-47AC-AD5D-55DA1CB4CFFD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FE39-5235-4173-905E-67B0DAB40A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9E94-0CE0-47AC-AD5D-55DA1CB4CFFD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FE39-5235-4173-905E-67B0DAB40A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9E94-0CE0-47AC-AD5D-55DA1CB4CFFD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FE39-5235-4173-905E-67B0DAB40A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9E94-0CE0-47AC-AD5D-55DA1CB4CFFD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FE39-5235-4173-905E-67B0DAB40A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9E94-0CE0-47AC-AD5D-55DA1CB4CFFD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FE39-5235-4173-905E-67B0DAB40A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9E94-0CE0-47AC-AD5D-55DA1CB4CFFD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FE39-5235-4173-905E-67B0DAB40A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9E94-0CE0-47AC-AD5D-55DA1CB4CFFD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FE39-5235-4173-905E-67B0DAB40A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9E94-0CE0-47AC-AD5D-55DA1CB4CFFD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FE39-5235-4173-905E-67B0DAB40A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9E94-0CE0-47AC-AD5D-55DA1CB4CFFD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FE39-5235-4173-905E-67B0DAB40A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9E94-0CE0-47AC-AD5D-55DA1CB4CFFD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FE39-5235-4173-905E-67B0DAB40A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9E94-0CE0-47AC-AD5D-55DA1CB4CFFD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FE39-5235-4173-905E-67B0DAB40A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29E94-0CE0-47AC-AD5D-55DA1CB4CFFD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1FE39-5235-4173-905E-67B0DAB40A2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6409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ПЛАН РАБОТЫ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 ПРОФИЛАКТИКЕ И ПРЕДУПРЕЖДЕНИЮ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ДЕТСКОГО ДОРОЖНО-ТРАНСПОРТНОГО ТРАВМАТИЗМА ВО ВРЕМЯ ЛЕТНИХ КАНКУЛ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ДДТТ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- понимается целенаправленная деятельность по своевременному выявлению, предупреждению и устранению причин и условий, способствующих дорожно-транспортным происшествиям (ДТП), в которых погибают и получают травмы дети и подростки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 самого раннего возраста необходимо учить детей безопасному поведению на улицах, дорогах, в транспорте и правилам дорожного движения. В этом должны принимать участие и родители, и дошкольные учреждения, а в дальнейшем, конечно же, школа и другие образовательные учреждения.</a:t>
            </a:r>
          </a:p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Цели и задачи: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1.Формировать устойчивые знания и прочные навыки культурного пове­дения   на улице, в транспорте.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2.Вырабатывать   навыки сознательного отношения к соблюдению правил безопасного поведения на улицах города.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3.Развивать у ребенка готовность правильно действовать в сложившейся ситуации на дороге, улице.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4.Формировать свободное ориентирование в пределах близлежащего микрорайона к детскому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саду.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Июнь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июль, август 2023 год 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3284984"/>
          <a:ext cx="5760640" cy="3327019"/>
        </p:xfrm>
        <a:graphic>
          <a:graphicData uri="http://schemas.openxmlformats.org/drawingml/2006/table">
            <a:tbl>
              <a:tblPr/>
              <a:tblGrid>
                <a:gridCol w="3818099"/>
                <a:gridCol w="1942541"/>
              </a:tblGrid>
              <a:tr h="162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Мероприятия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Ответственный 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Работа с педагогами </a:t>
                      </a:r>
                      <a:endParaRPr lang="ru-RU" sz="1100" b="1" i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Консультация «Организация работы с детьми по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правилам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дорожного движения»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Зам.зав по ВМР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Барботько Э.Э.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Конкурс уголков по ПДД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Изготовление игр по ПДД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Приобретение настольно – печатных игр по ПДД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Работа с детьми</a:t>
                      </a:r>
                      <a:endParaRPr lang="ru-RU" sz="1100" b="1" i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Проведение «Минуток безопасности»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Проведение игр занятий на транспортной площадке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Проведение тематической недели «Уроки мудреца - Светофора»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Зам.зав по ВМР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Барботько Э.Э.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и проведение игр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Работа с родителями</a:t>
                      </a:r>
                      <a:endParaRPr lang="ru-RU" sz="1100" b="1" i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Консультации для родителей «Внимание дети»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Изготовление атрибутов для игр по ПДД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Ф24390__2_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 flipH="1">
            <a:off x="6372200" y="2780928"/>
            <a:ext cx="2532881" cy="4077072"/>
          </a:xfrm>
          <a:prstGeom prst="rect">
            <a:avLst/>
          </a:prstGeom>
        </p:spPr>
      </p:pic>
      <p:pic>
        <p:nvPicPr>
          <p:cNvPr id="5" name="Picture 2" descr="C:\Users\User\Downloads\ДЕТСКИЙ САД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276" y="0"/>
            <a:ext cx="1403724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qPAi2HQMUmt7_1200x0_AybP2us9.jpg"/>
          <p:cNvPicPr>
            <a:picLocks noChangeAspect="1"/>
          </p:cNvPicPr>
          <p:nvPr/>
        </p:nvPicPr>
        <p:blipFill>
          <a:blip r:embed="rId2" cstate="print"/>
          <a:srcRect b="69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DD_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(1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 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Рисунок 109" descr="1614798126_37-p-fon-dlya-pdd-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4967536" y="2492896"/>
            <a:ext cx="417646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Подготовительная </a:t>
            </a:r>
            <a:r>
              <a:rPr lang="ru-RU" sz="1600" b="1" dirty="0"/>
              <a:t>группа:</a:t>
            </a:r>
            <a:endParaRPr lang="ru-RU" sz="1600" dirty="0"/>
          </a:p>
          <a:p>
            <a:pPr lvl="0"/>
            <a:r>
              <a:rPr lang="ru-RU" sz="1400" dirty="0"/>
              <a:t>улицы и перекрестки;</a:t>
            </a:r>
          </a:p>
          <a:p>
            <a:pPr lvl="0"/>
            <a:r>
              <a:rPr lang="ru-RU" sz="1400" dirty="0"/>
              <a:t>правила дорожного движения;</a:t>
            </a:r>
          </a:p>
          <a:p>
            <a:pPr lvl="0"/>
            <a:r>
              <a:rPr lang="ru-RU" sz="1400" dirty="0"/>
              <a:t>наблюдение за работой светофора;</a:t>
            </a:r>
          </a:p>
          <a:p>
            <a:pPr lvl="0"/>
            <a:r>
              <a:rPr lang="ru-RU" sz="1400" dirty="0"/>
              <a:t>наблюдение за движением машин и работой водителя;</a:t>
            </a:r>
          </a:p>
          <a:p>
            <a:pPr lvl="0"/>
            <a:r>
              <a:rPr lang="ru-RU" sz="1400" dirty="0"/>
              <a:t>наблюдение за работой инспектора ДПС ГИБДД;</a:t>
            </a:r>
          </a:p>
          <a:p>
            <a:pPr lvl="0"/>
            <a:r>
              <a:rPr lang="ru-RU" sz="1400" dirty="0"/>
              <a:t>значение дорожных знаков;</a:t>
            </a:r>
          </a:p>
          <a:p>
            <a:pPr lvl="0"/>
            <a:r>
              <a:rPr lang="ru-RU" sz="1400" dirty="0"/>
              <a:t>знакомство с местом остановки пассажирского транспорта;</a:t>
            </a:r>
          </a:p>
          <a:p>
            <a:pPr lvl="0"/>
            <a:r>
              <a:rPr lang="ru-RU" sz="1400" dirty="0"/>
              <a:t>пешеходный переход (подземный и наземный); </a:t>
            </a:r>
          </a:p>
          <a:p>
            <a:pPr lvl="0"/>
            <a:r>
              <a:rPr lang="ru-RU" sz="1400" dirty="0"/>
              <a:t>островок безопасности.</a:t>
            </a:r>
          </a:p>
          <a:p>
            <a:endParaRPr lang="ru-RU" sz="12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691680" y="260648"/>
            <a:ext cx="54726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Тематические целевые прогулки по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      профилактике ДДТТ в группах ДОУ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39552" y="1052736"/>
            <a:ext cx="29097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Младшая группа:</a:t>
            </a:r>
          </a:p>
          <a:p>
            <a:pPr lvl="0"/>
            <a:r>
              <a:rPr lang="ru-RU" sz="1400" dirty="0" smtClean="0"/>
              <a:t>знакомство с улицей;</a:t>
            </a:r>
          </a:p>
          <a:p>
            <a:pPr lvl="0"/>
            <a:r>
              <a:rPr lang="ru-RU" sz="1400" dirty="0" smtClean="0"/>
              <a:t>наблюдение за работой светофора;</a:t>
            </a:r>
          </a:p>
          <a:p>
            <a:pPr lvl="0"/>
            <a:r>
              <a:rPr lang="ru-RU" sz="1400" dirty="0" smtClean="0"/>
              <a:t>наблюдение за транспортом;</a:t>
            </a:r>
          </a:p>
          <a:p>
            <a:pPr lvl="0"/>
            <a:r>
              <a:rPr lang="ru-RU" sz="1400" dirty="0" smtClean="0"/>
              <a:t>пешеходный переход. </a:t>
            </a:r>
          </a:p>
          <a:p>
            <a:endParaRPr lang="ru-RU" dirty="0"/>
          </a:p>
        </p:txBody>
      </p:sp>
      <p:sp>
        <p:nvSpPr>
          <p:cNvPr id="113" name="TextBox 112"/>
          <p:cNvSpPr txBox="1"/>
          <p:nvPr/>
        </p:nvSpPr>
        <p:spPr>
          <a:xfrm>
            <a:off x="4860032" y="1052736"/>
            <a:ext cx="38264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Средняя группа:</a:t>
            </a:r>
            <a:endParaRPr lang="ru-RU" sz="1600" dirty="0" smtClean="0"/>
          </a:p>
          <a:p>
            <a:pPr lvl="0"/>
            <a:r>
              <a:rPr lang="ru-RU" sz="1400" dirty="0" smtClean="0"/>
              <a:t>знакомство с улицей;</a:t>
            </a:r>
          </a:p>
          <a:p>
            <a:pPr lvl="0"/>
            <a:r>
              <a:rPr lang="ru-RU" sz="1400" dirty="0" smtClean="0"/>
              <a:t>наша улица;</a:t>
            </a:r>
          </a:p>
          <a:p>
            <a:pPr lvl="0"/>
            <a:r>
              <a:rPr lang="ru-RU" sz="1400" dirty="0" smtClean="0"/>
              <a:t>сравнение легкового и грузового автомобилей;</a:t>
            </a:r>
          </a:p>
          <a:p>
            <a:pPr lvl="0"/>
            <a:r>
              <a:rPr lang="ru-RU" sz="1400" dirty="0" smtClean="0"/>
              <a:t>наблюдение за светофором.</a:t>
            </a:r>
          </a:p>
          <a:p>
            <a:endParaRPr lang="ru-RU" dirty="0"/>
          </a:p>
        </p:txBody>
      </p:sp>
      <p:sp>
        <p:nvSpPr>
          <p:cNvPr id="114" name="TextBox 113"/>
          <p:cNvSpPr txBox="1"/>
          <p:nvPr/>
        </p:nvSpPr>
        <p:spPr>
          <a:xfrm>
            <a:off x="539552" y="2420888"/>
            <a:ext cx="48965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Старшая группа:</a:t>
            </a:r>
          </a:p>
          <a:p>
            <a:r>
              <a:rPr lang="ru-RU" sz="1400" dirty="0" smtClean="0"/>
              <a:t>улица; переход;</a:t>
            </a:r>
          </a:p>
          <a:p>
            <a:pPr lvl="0"/>
            <a:r>
              <a:rPr lang="ru-RU" sz="1400" dirty="0" smtClean="0"/>
              <a:t>правила поведения на улице;</a:t>
            </a:r>
          </a:p>
          <a:p>
            <a:pPr lvl="0"/>
            <a:r>
              <a:rPr lang="ru-RU" sz="1400" dirty="0" smtClean="0"/>
              <a:t>наблюдение за транспортом;</a:t>
            </a:r>
          </a:p>
          <a:p>
            <a:r>
              <a:rPr lang="ru-RU" sz="1400" dirty="0" smtClean="0"/>
              <a:t>прогулка пешехода; перекресток;</a:t>
            </a:r>
          </a:p>
          <a:p>
            <a:pPr lvl="0"/>
            <a:r>
              <a:rPr lang="ru-RU" sz="1400" dirty="0" smtClean="0"/>
              <a:t>     наблюдение за работой светофора;</a:t>
            </a:r>
          </a:p>
          <a:p>
            <a:pPr lvl="0"/>
            <a:r>
              <a:rPr lang="ru-RU" sz="1400" dirty="0" smtClean="0"/>
              <a:t>          наблюдение за работой инспектора ДПС ГИБДД;</a:t>
            </a:r>
          </a:p>
          <a:p>
            <a:pPr lvl="0"/>
            <a:r>
              <a:rPr lang="ru-RU" sz="1400" dirty="0" smtClean="0"/>
              <a:t>         прогулка к автобусной остановке. </a:t>
            </a:r>
          </a:p>
          <a:p>
            <a:endParaRPr lang="ru-RU" dirty="0"/>
          </a:p>
        </p:txBody>
      </p:sp>
      <p:pic>
        <p:nvPicPr>
          <p:cNvPr id="115" name="Picture 2" descr="C:\Users\User\Downloads\ДЕТСКИЙ САД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181" y="1"/>
            <a:ext cx="1979819" cy="1484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69438298_2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Ф24390__2_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6" y="2780928"/>
            <a:ext cx="1944216" cy="34495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632" y="476672"/>
            <a:ext cx="680424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ВМЕСТЕ –ЗА БЕЗОПАСНОСТЬ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ДОРОЖНОГО ДВИЖЕНИЯ</a:t>
            </a:r>
            <a:endParaRPr lang="ru-RU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10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580112" y="2204864"/>
            <a:ext cx="6048672" cy="4032448"/>
          </a:xfrm>
          <a:prstGeom prst="rect">
            <a:avLst/>
          </a:prstGeom>
        </p:spPr>
      </p:pic>
      <p:pic>
        <p:nvPicPr>
          <p:cNvPr id="7" name="Picture 2" descr="C:\Users\User\Downloads\ДЕТСКИЙ САД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3" y="0"/>
            <a:ext cx="2123727" cy="1592709"/>
          </a:xfrm>
          <a:prstGeom prst="rect">
            <a:avLst/>
          </a:prstGeom>
          <a:noFill/>
        </p:spPr>
      </p:pic>
      <p:pic>
        <p:nvPicPr>
          <p:cNvPr id="4" name="Рисунок 3" descr="ap2.1.19.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517" t="6897" r="16604" b="8621"/>
          <a:stretch>
            <a:fillRect/>
          </a:stretch>
        </p:blipFill>
        <p:spPr>
          <a:xfrm>
            <a:off x="0" y="0"/>
            <a:ext cx="1907704" cy="1780763"/>
          </a:xfrm>
          <a:prstGeom prst="rect">
            <a:avLst/>
          </a:prstGeom>
        </p:spPr>
      </p:pic>
      <p:pic>
        <p:nvPicPr>
          <p:cNvPr id="8" name="Рисунок 7" descr="77201674346_bigstock-set-of-cartoon-bus-car-lorry-11433 (1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765" t="41539"/>
          <a:stretch>
            <a:fillRect/>
          </a:stretch>
        </p:blipFill>
        <p:spPr>
          <a:xfrm>
            <a:off x="4283968" y="4077072"/>
            <a:ext cx="2232248" cy="20162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257</Words>
  <Application>Microsoft Office PowerPoint</Application>
  <PresentationFormat>Экран (4:3)</PresentationFormat>
  <Paragraphs>71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2023-08-02T08:23:06Z</dcterms:created>
  <dcterms:modified xsi:type="dcterms:W3CDTF">2023-08-02T10:57:58Z</dcterms:modified>
</cp:coreProperties>
</file>